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CA5FF-0114-4081-B181-B99AE561F9B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37A1-E04B-47E2-9C19-188B92E5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109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CA5FF-0114-4081-B181-B99AE561F9B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37A1-E04B-47E2-9C19-188B92E5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215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CA5FF-0114-4081-B181-B99AE561F9B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37A1-E04B-47E2-9C19-188B92E5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600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CA5FF-0114-4081-B181-B99AE561F9B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37A1-E04B-47E2-9C19-188B92E5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238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CA5FF-0114-4081-B181-B99AE561F9B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37A1-E04B-47E2-9C19-188B92E5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89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CA5FF-0114-4081-B181-B99AE561F9B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37A1-E04B-47E2-9C19-188B92E5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812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CA5FF-0114-4081-B181-B99AE561F9B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37A1-E04B-47E2-9C19-188B92E5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402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CA5FF-0114-4081-B181-B99AE561F9B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37A1-E04B-47E2-9C19-188B92E5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636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CA5FF-0114-4081-B181-B99AE561F9B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37A1-E04B-47E2-9C19-188B92E5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881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CA5FF-0114-4081-B181-B99AE561F9B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37A1-E04B-47E2-9C19-188B92E5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094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CA5FF-0114-4081-B181-B99AE561F9B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37A1-E04B-47E2-9C19-188B92E5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609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CA5FF-0114-4081-B181-B99AE561F9BD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37A1-E04B-47E2-9C19-188B92E5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05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Родной край на карте </a:t>
            </a:r>
            <a:r>
              <a:rPr lang="ru-RU" dirty="0" smtClean="0"/>
              <a:t>России: </a:t>
            </a:r>
            <a:r>
              <a:rPr lang="ru-RU" dirty="0" smtClean="0"/>
              <a:t>особенности географического положения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800" b="1" smtClean="0"/>
              <a:t>Оренбургская </a:t>
            </a:r>
            <a:r>
              <a:rPr lang="ru-RU" sz="4800" b="1" dirty="0" smtClean="0"/>
              <a:t>область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2759008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Административная карта Оренбургской области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Администратор\Рабочий стол\ФГОС геогафия\Новая папка (2)\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424936" cy="448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412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icture"/>
          <p:cNvPicPr>
            <a:picLocks noGrp="1"/>
          </p:cNvPicPr>
          <p:nvPr>
            <p:ph idx="1"/>
          </p:nvPr>
        </p:nvPicPr>
        <p:blipFill>
          <a:blip r:embed="rId2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628800"/>
            <a:ext cx="3371380" cy="45259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1987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Физическая карта </a:t>
            </a:r>
            <a:r>
              <a:rPr lang="ru-RU" smtClean="0"/>
              <a:t>Оренбургской области</a:t>
            </a:r>
            <a:endParaRPr lang="ru-RU"/>
          </a:p>
        </p:txBody>
      </p:sp>
      <p:pic>
        <p:nvPicPr>
          <p:cNvPr id="2050" name="Picture 2" descr="C:\Documents and Settings\Администратор\Рабочий стол\ФГОС геогафия\Новая папка (2)\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185" y="1600200"/>
            <a:ext cx="666563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7873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20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 Родной край на карте России: особенности географического положения</vt:lpstr>
      <vt:lpstr>Административная карта Оренбургской области</vt:lpstr>
      <vt:lpstr>Презентация PowerPoint</vt:lpstr>
      <vt:lpstr>Физическая карта Оренбургской области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Родной край на карте России, особенности географического положения</dc:title>
  <dc:creator>Администратор</dc:creator>
  <cp:lastModifiedBy>Администратор</cp:lastModifiedBy>
  <cp:revision>4</cp:revision>
  <dcterms:created xsi:type="dcterms:W3CDTF">2017-01-29T05:55:47Z</dcterms:created>
  <dcterms:modified xsi:type="dcterms:W3CDTF">2017-02-08T08:47:05Z</dcterms:modified>
</cp:coreProperties>
</file>